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345" r:id="rId23"/>
    <p:sldId id="346" r:id="rId24"/>
    <p:sldId id="444" r:id="rId25"/>
    <p:sldId id="445" r:id="rId26"/>
    <p:sldId id="446" r:id="rId27"/>
    <p:sldId id="447" r:id="rId28"/>
    <p:sldId id="448" r:id="rId29"/>
    <p:sldId id="449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527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45" r:id="rId61"/>
    <p:sldId id="546" r:id="rId62"/>
    <p:sldId id="264" r:id="rId63"/>
    <p:sldId id="265" r:id="rId64"/>
    <p:sldId id="432" r:id="rId65"/>
    <p:sldId id="433" r:id="rId66"/>
    <p:sldId id="434" r:id="rId67"/>
    <p:sldId id="435" r:id="rId68"/>
    <p:sldId id="436" r:id="rId69"/>
    <p:sldId id="437" r:id="rId70"/>
    <p:sldId id="287" r:id="rId71"/>
    <p:sldId id="288" r:id="rId72"/>
    <p:sldId id="289" r:id="rId73"/>
    <p:sldId id="290" r:id="rId74"/>
    <p:sldId id="321" r:id="rId75"/>
    <p:sldId id="322" r:id="rId76"/>
    <p:sldId id="323" r:id="rId77"/>
    <p:sldId id="324" r:id="rId78"/>
    <p:sldId id="355" r:id="rId79"/>
    <p:sldId id="356" r:id="rId80"/>
    <p:sldId id="357" r:id="rId81"/>
    <p:sldId id="358" r:id="rId82"/>
    <p:sldId id="266" r:id="rId83"/>
    <p:sldId id="267" r:id="rId84"/>
    <p:sldId id="426" r:id="rId85"/>
    <p:sldId id="427" r:id="rId86"/>
    <p:sldId id="428" r:id="rId87"/>
    <p:sldId id="429" r:id="rId88"/>
    <p:sldId id="430" r:id="rId89"/>
    <p:sldId id="431" r:id="rId90"/>
    <p:sldId id="291" r:id="rId91"/>
    <p:sldId id="292" r:id="rId92"/>
    <p:sldId id="293" r:id="rId93"/>
    <p:sldId id="294" r:id="rId94"/>
    <p:sldId id="325" r:id="rId95"/>
    <p:sldId id="326" r:id="rId96"/>
    <p:sldId id="327" r:id="rId97"/>
    <p:sldId id="328" r:id="rId98"/>
    <p:sldId id="359" r:id="rId99"/>
    <p:sldId id="360" r:id="rId100"/>
    <p:sldId id="391" r:id="rId101"/>
    <p:sldId id="392" r:id="rId102"/>
    <p:sldId id="362" r:id="rId103"/>
    <p:sldId id="361" r:id="rId104"/>
    <p:sldId id="420" r:id="rId105"/>
    <p:sldId id="421" r:id="rId106"/>
    <p:sldId id="422" r:id="rId107"/>
    <p:sldId id="423" r:id="rId108"/>
    <p:sldId id="424" r:id="rId109"/>
    <p:sldId id="425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402" r:id="rId120"/>
    <p:sldId id="403" r:id="rId121"/>
    <p:sldId id="404" r:id="rId122"/>
    <p:sldId id="270" r:id="rId123"/>
    <p:sldId id="271" r:id="rId124"/>
    <p:sldId id="272" r:id="rId125"/>
    <p:sldId id="299" r:id="rId126"/>
    <p:sldId id="300" r:id="rId127"/>
    <p:sldId id="301" r:id="rId128"/>
    <p:sldId id="302" r:id="rId129"/>
    <p:sldId id="303" r:id="rId130"/>
    <p:sldId id="304" r:id="rId131"/>
    <p:sldId id="333" r:id="rId132"/>
    <p:sldId id="334" r:id="rId133"/>
    <p:sldId id="335" r:id="rId134"/>
    <p:sldId id="336" r:id="rId135"/>
    <p:sldId id="337" r:id="rId136"/>
    <p:sldId id="338" r:id="rId137"/>
    <p:sldId id="367" r:id="rId138"/>
    <p:sldId id="368" r:id="rId139"/>
    <p:sldId id="369" r:id="rId140"/>
    <p:sldId id="370" r:id="rId141"/>
    <p:sldId id="371" r:id="rId142"/>
    <p:sldId id="372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99" r:id="rId153"/>
    <p:sldId id="500" r:id="rId154"/>
    <p:sldId id="501" r:id="rId155"/>
    <p:sldId id="502" r:id="rId156"/>
    <p:sldId id="503" r:id="rId157"/>
    <p:sldId id="504" r:id="rId158"/>
    <p:sldId id="505" r:id="rId159"/>
    <p:sldId id="506" r:id="rId160"/>
    <p:sldId id="507" r:id="rId161"/>
    <p:sldId id="508" r:id="rId162"/>
    <p:sldId id="509" r:id="rId163"/>
    <p:sldId id="510" r:id="rId164"/>
    <p:sldId id="511" r:id="rId165"/>
    <p:sldId id="512" r:id="rId166"/>
    <p:sldId id="513" r:id="rId167"/>
    <p:sldId id="514" r:id="rId168"/>
    <p:sldId id="515" r:id="rId169"/>
    <p:sldId id="516" r:id="rId170"/>
    <p:sldId id="517" r:id="rId171"/>
    <p:sldId id="518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349" autoAdjust="0"/>
  </p:normalViewPr>
  <p:slideViewPr>
    <p:cSldViewPr snapToGrid="0">
      <p:cViewPr>
        <p:scale>
          <a:sx n="74" d="100"/>
          <a:sy n="74" d="100"/>
        </p:scale>
        <p:origin x="994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002B-ADE8-7FD3-485E-0659BF44D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91DE0-4F78-388F-2B6C-2A1118A85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0CF5-3865-5BFA-3F31-E75DD9DD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16FF2-860A-EDE5-0729-A0D915A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4C13-4E15-C524-5E12-C0828514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6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ADC4-AD3F-C615-BE62-23F19ADF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C16DC-7466-C814-B360-92EC7D0AF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5FCAB-22B0-8EA1-F50F-BF6D7B79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BDD2-2198-3FA0-2019-E36A300C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2C52-3ABD-E5AA-E69C-FD3A0132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7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9C26F-CF02-3B58-A49B-DDF7754D3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16BED-BA67-586F-8D3F-8202FE57E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81285-E8B3-241A-E779-B067A7A5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76E5-C0BE-97D0-AF39-EBD0D759D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D731-BCDA-60F6-F20B-6042A5BE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3496-6AEF-B439-1789-F40A2038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2C2B-E1DC-2909-1D67-58E0B88C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BA95-0A04-D99B-388C-4EFFC587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55213-E334-F952-7B46-87C57238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9D495-DEB4-F4BA-673F-8508F2A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6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DE33-8B4E-791C-E641-0DDD8BBC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4AC19-2713-7B9E-E7AA-C757222F6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56D15-D076-7D50-694D-E54DBAAC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6C86-E54C-6209-51B4-2907355C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C30B4-F78F-8793-2CF5-C0BA34A5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F8B6-5EA1-E38D-279D-6C8F9A04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3D9F-1F64-1F7A-A4A6-64AFC9969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2C405-C4EC-16BD-80BE-3AFFEA6A5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84BEB-9B51-03CA-D597-3648E389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69A5B-3F45-B580-6D5D-5B6873C0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F9FD2-6D35-FD93-743E-0F8A115C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1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6B0-E9B0-6945-A5D8-76CB48EE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80135-0FF9-2B2E-6F72-CAE1E651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97280-E472-7325-57D5-24E267A95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7AA72-706B-3B94-9385-F47A790C2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5FC3B-9981-6D14-D65B-1F9BFA97B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629E3-A728-010A-822F-C1888E45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5F6B2-0C3A-DCB3-BA31-E4AABF0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3CE3F2-8EB6-83B2-D693-61ED5CC2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00C3-B7FD-3ADA-BAD4-7FBBA061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834FAA-ACB5-EC35-0AFD-AB481A7C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9012D-A27E-9160-5E31-30933046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E08F7-FF03-8AED-C9B6-AFD49910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6EF6E-CA0C-C2D5-4B1D-F175B6B8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BB59D-F406-E394-DD75-7A880FEF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A9148-54D5-C166-55EE-0E773D72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EC0B-3958-1DD3-CDA1-E59060DE3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E885-5530-637B-8916-6543F8EB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5FC10-59AD-26A1-4CB3-F28BFFB60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87539-C8A9-5A22-F0A6-F6E8CCD5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5837B-2DA1-4923-F208-44BF10F8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67A15-B992-AB03-72C9-F3B962DC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7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E537-2D18-0453-AEE3-B1EAF851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8DBF2-E572-C70A-5A13-32E364D70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EDFEB-38B4-E9D7-8A86-450B6A45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E4264-C09E-04F5-5A76-9B1CBDD9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B0816-4807-B29B-EC2A-BACDC15A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B3BF5-C7A2-BDF9-4057-B219AE4D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3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F8499-8B63-B874-DFBA-5BFB7EDD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85813-DAA2-734C-C70E-40044EA43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848F-372B-5FC8-C08A-EE26F5EE9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9BD231-C1BE-4582-91F6-BF8A9D367EE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FF1A-66AC-062A-C1E9-D9E891A41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8D39F-9270-673F-6B13-EF1B7289A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562889-B041-48D2-A138-3EE99F1E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6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Data Analyst Jobs and Salaries 2020 - 2023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4000" b="1" i="1" dirty="0"/>
              <a:t>Daniel Cucinotta</a:t>
            </a:r>
          </a:p>
        </p:txBody>
      </p:sp>
    </p:spTree>
    <p:extLst>
      <p:ext uri="{BB962C8B-B14F-4D97-AF65-F5344CB8AC3E}">
        <p14:creationId xmlns:p14="http://schemas.microsoft.com/office/powerpoint/2010/main" val="403312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1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1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6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8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5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0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7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8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3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CF6C7-2F23-3CAF-C5E0-30C06C69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5EDB-BED6-795C-1B51-EB5EBB88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6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3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9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6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9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5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7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1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6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5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6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0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6110EFE-A3EF-F71A-7175-FF68DA6E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9E6DBB-EB2D-4D3F-5BBC-568EE456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4361A2-90BF-0474-1D7E-0346722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9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0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1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0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5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4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2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8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3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6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3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8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9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149D56-2D87-7059-600F-85371F96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0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7BF063-60F9-96C7-6668-A4AE2E6C9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5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6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0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3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3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6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1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D1EC652B-CBC8-E0AB-2777-393FEB11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824"/>
            <a:ext cx="12192000" cy="576035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6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2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D1EC652B-CBC8-E0AB-2777-393FEB11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824"/>
            <a:ext cx="12192000" cy="576035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7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D1EC652B-CBC8-E0AB-2777-393FEB11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824"/>
            <a:ext cx="12192000" cy="576035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9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D1EC652B-CBC8-E0AB-2777-393FEB11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824"/>
            <a:ext cx="12192000" cy="576035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3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3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D1EC652B-CBC8-E0AB-2777-393FEB11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824"/>
            <a:ext cx="12192000" cy="576035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7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46F8009-D743-FE60-4C88-1123DE8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4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D1EC652B-CBC8-E0AB-2777-393FEB11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824"/>
            <a:ext cx="12192000" cy="576035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D83BF72-7780-9AEC-FF9E-F1F8E49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0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7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8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6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4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5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5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7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0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3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4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2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D76A-71B8-1EC1-CE49-4B8674FB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4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664CD4-C4BB-B280-A347-C908CD4B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7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8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1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3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0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5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8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6721B0-98A4-CE03-741E-1DB4F4D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D4DFA4A-1515-5017-7A34-21A120C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06FDD10-E7DD-A100-19A3-E9561B65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9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8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8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6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4FC7D0-0A46-C055-9650-E7EBD3A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4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7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99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0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83F73-0AD3-33D2-7152-42ACB701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2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636-BBAC-C987-4FB7-314D7F295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48953-40E8-A3F0-559A-AC47AD9B0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2303B5-7230-4748-563C-D9DD8F70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5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11</Words>
  <Application>Microsoft Office PowerPoint</Application>
  <PresentationFormat>Widescreen</PresentationFormat>
  <Paragraphs>3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5" baseType="lpstr">
      <vt:lpstr>Aptos</vt:lpstr>
      <vt:lpstr>Aptos Display</vt:lpstr>
      <vt:lpstr>Arial</vt:lpstr>
      <vt:lpstr>Office Theme</vt:lpstr>
      <vt:lpstr>World Data Analyst Jobs and Salaries 2020 - 2023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Cucinotta</dc:creator>
  <cp:lastModifiedBy>Daniel Cucinotta</cp:lastModifiedBy>
  <cp:revision>19</cp:revision>
  <dcterms:created xsi:type="dcterms:W3CDTF">2024-06-03T04:54:53Z</dcterms:created>
  <dcterms:modified xsi:type="dcterms:W3CDTF">2024-06-03T17:57:21Z</dcterms:modified>
</cp:coreProperties>
</file>